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4"/>
  </p:notesMasterIdLst>
  <p:sldIdLst>
    <p:sldId id="257" r:id="rId2"/>
    <p:sldId id="258" r:id="rId3"/>
    <p:sldId id="259" r:id="rId4"/>
    <p:sldId id="289" r:id="rId5"/>
    <p:sldId id="281" r:id="rId6"/>
    <p:sldId id="278" r:id="rId7"/>
    <p:sldId id="269" r:id="rId8"/>
    <p:sldId id="288" r:id="rId9"/>
    <p:sldId id="263" r:id="rId10"/>
    <p:sldId id="273" r:id="rId11"/>
    <p:sldId id="264" r:id="rId12"/>
    <p:sldId id="270" r:id="rId13"/>
    <p:sldId id="287" r:id="rId14"/>
    <p:sldId id="266" r:id="rId15"/>
    <p:sldId id="284" r:id="rId16"/>
    <p:sldId id="286" r:id="rId17"/>
    <p:sldId id="275" r:id="rId18"/>
    <p:sldId id="274" r:id="rId19"/>
    <p:sldId id="276" r:id="rId20"/>
    <p:sldId id="277" r:id="rId21"/>
    <p:sldId id="285" r:id="rId22"/>
    <p:sldId id="283" r:id="rId23"/>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47"/>
    <p:restoredTop sz="94153"/>
  </p:normalViewPr>
  <p:slideViewPr>
    <p:cSldViewPr snapToGrid="0" snapToObjects="1">
      <p:cViewPr>
        <p:scale>
          <a:sx n="107" d="100"/>
          <a:sy n="107" d="100"/>
        </p:scale>
        <p:origin x="2464" y="56"/>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5/23/23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DONE</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shaded CI on the plot and remove the POINTS for the LME keep the line</a:t>
            </a:r>
          </a:p>
          <a:p>
            <a:endParaRPr lang="en-US" dirty="0"/>
          </a:p>
          <a:p>
            <a:r>
              <a:rPr lang="en-US" dirty="0"/>
              <a:t>Just show the abs(</a:t>
            </a:r>
            <a:r>
              <a:rPr lang="en-US" dirty="0" err="1"/>
              <a:t>resid</a:t>
            </a:r>
            <a:r>
              <a:rPr lang="en-US" dirty="0"/>
              <a:t>) ones and the broken down </a:t>
            </a:r>
          </a:p>
          <a:p>
            <a:endParaRPr lang="en-US" dirty="0"/>
          </a:p>
          <a:p>
            <a:r>
              <a:rPr lang="en-US" dirty="0"/>
              <a:t>Run the LME on the half of the points that are above and below </a:t>
            </a:r>
          </a:p>
          <a:p>
            <a:endParaRPr lang="en-US" dirty="0"/>
          </a:p>
          <a:p>
            <a:r>
              <a:rPr lang="en-US" dirty="0"/>
              <a:t>Scenes become more unique with more GP </a:t>
            </a:r>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3542353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644918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407339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3878515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5/23/23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17.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9.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0.png"/><Relationship Id="rId4" Type="http://schemas.openxmlformats.org/officeDocument/2006/relationships/image" Target="../media/image50.png"/><Relationship Id="rId9"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9.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17.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image" Target="../media/image28.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0.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31.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519035" y="6225095"/>
            <a:ext cx="3125036" cy="26715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82033F7D-13CD-6046-83DD-1CFF99037456}"/>
              </a:ext>
            </a:extLst>
          </p:cNvPr>
          <p:cNvGrpSpPr/>
          <p:nvPr/>
        </p:nvGrpSpPr>
        <p:grpSpPr>
          <a:xfrm>
            <a:off x="257703" y="6286401"/>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a:extLst>
              <a:ext uri="{FF2B5EF4-FFF2-40B4-BE49-F238E27FC236}">
                <a16:creationId xmlns:a16="http://schemas.microsoft.com/office/drawing/2014/main" id="{04025E35-D77B-AB4D-B372-848D62EBEF38}"/>
              </a:ext>
            </a:extLst>
          </p:cNvPr>
          <p:cNvPicPr>
            <a:picLocks noChangeAspect="1"/>
          </p:cNvPicPr>
          <p:nvPr/>
        </p:nvPicPr>
        <p:blipFill>
          <a:blip r:embed="rId8"/>
          <a:stretch>
            <a:fillRect/>
          </a:stretch>
        </p:blipFill>
        <p:spPr>
          <a:xfrm>
            <a:off x="315533" y="3303482"/>
            <a:ext cx="3019362" cy="3019362"/>
          </a:xfrm>
          <a:prstGeom prst="rect">
            <a:avLst/>
          </a:prstGeom>
        </p:spPr>
      </p:pic>
      <p:pic>
        <p:nvPicPr>
          <p:cNvPr id="120" name="Picture 119">
            <a:extLst>
              <a:ext uri="{FF2B5EF4-FFF2-40B4-BE49-F238E27FC236}">
                <a16:creationId xmlns:a16="http://schemas.microsoft.com/office/drawing/2014/main" id="{C02D98BA-2362-E140-BD16-56C7AAE8D188}"/>
              </a:ext>
            </a:extLst>
          </p:cNvPr>
          <p:cNvPicPr>
            <a:picLocks noChangeAspect="1"/>
          </p:cNvPicPr>
          <p:nvPr/>
        </p:nvPicPr>
        <p:blipFill>
          <a:blip r:embed="rId9"/>
          <a:stretch>
            <a:fillRect/>
          </a:stretch>
        </p:blipFill>
        <p:spPr>
          <a:xfrm>
            <a:off x="3334895" y="3274820"/>
            <a:ext cx="3019362" cy="3019362"/>
          </a:xfrm>
          <a:prstGeom prst="rect">
            <a:avLst/>
          </a:prstGeom>
        </p:spPr>
      </p:pic>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10"/>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85086"/>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18" name="Picture 117">
            <a:extLst>
              <a:ext uri="{FF2B5EF4-FFF2-40B4-BE49-F238E27FC236}">
                <a16:creationId xmlns:a16="http://schemas.microsoft.com/office/drawing/2014/main" id="{2C2A5087-0E01-FF41-BF0A-9272ACBC0522}"/>
              </a:ext>
            </a:extLst>
          </p:cNvPr>
          <p:cNvPicPr>
            <a:picLocks noChangeAspect="1"/>
          </p:cNvPicPr>
          <p:nvPr/>
        </p:nvPicPr>
        <p:blipFill>
          <a:blip r:embed="rId11"/>
          <a:stretch>
            <a:fillRect/>
          </a:stretch>
        </p:blipFill>
        <p:spPr>
          <a:xfrm>
            <a:off x="3304910" y="476684"/>
            <a:ext cx="3019362" cy="3019362"/>
          </a:xfrm>
          <a:prstGeom prst="rect">
            <a:avLst/>
          </a:prstGeom>
        </p:spPr>
      </p:pic>
      <p:grpSp>
        <p:nvGrpSpPr>
          <p:cNvPr id="127" name="Group 126">
            <a:extLst>
              <a:ext uri="{FF2B5EF4-FFF2-40B4-BE49-F238E27FC236}">
                <a16:creationId xmlns:a16="http://schemas.microsoft.com/office/drawing/2014/main" id="{58EA0F33-A5C5-F447-AA2B-0B42D1BBE5D3}"/>
              </a:ext>
            </a:extLst>
          </p:cNvPr>
          <p:cNvGrpSpPr/>
          <p:nvPr/>
        </p:nvGrpSpPr>
        <p:grpSpPr>
          <a:xfrm>
            <a:off x="3752088" y="772346"/>
            <a:ext cx="1954682"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608430" y="658506"/>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Tree>
    <p:extLst>
      <p:ext uri="{BB962C8B-B14F-4D97-AF65-F5344CB8AC3E}">
        <p14:creationId xmlns:p14="http://schemas.microsoft.com/office/powerpoint/2010/main" val="1461343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7031041" cy="5784313"/>
              <a:chOff x="6411" y="2201332"/>
              <a:chExt cx="7558633"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3" y="26857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3" y="3707562"/>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3" y="4726587"/>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79" y="5715867"/>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6" y="6744298"/>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4" y="4340848"/>
                <a:ext cx="839015"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112543" y="4327795"/>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2" y="5136999"/>
                <a:ext cx="936212"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120499" y="5146090"/>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2306863" y="3232650"/>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5917330" y="3234056"/>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2330479" y="622704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5950453" y="6221458"/>
            <a:ext cx="555028" cy="155171"/>
          </a:xfrm>
          <a:prstGeom prst="rect">
            <a:avLst/>
          </a:prstGeom>
        </p:spPr>
      </p:pic>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5"/>
          <a:srcRect l="15288" t="14246" r="45190" b="80856"/>
          <a:stretch/>
        </p:blipFill>
        <p:spPr>
          <a:xfrm>
            <a:off x="2054221" y="3102155"/>
            <a:ext cx="1262993" cy="156531"/>
          </a:xfrm>
          <a:prstGeom prst="rect">
            <a:avLst/>
          </a:prstGeom>
        </p:spPr>
      </p:pic>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6"/>
          <a:srcRect l="15057" t="13912" r="58128" b="81326"/>
          <a:stretch/>
        </p:blipFill>
        <p:spPr>
          <a:xfrm>
            <a:off x="5675878"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4152725" y="1040470"/>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065506"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77648"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015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1081281" y="469948"/>
            <a:ext cx="3564138" cy="2727116"/>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657119"/>
              <a:ext cx="1349271" cy="1265514"/>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605952" y="2303430"/>
              <a:ext cx="567219" cy="255537"/>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 diagram, line, text&#10;&#10;Description automatically generated">
            <a:extLst>
              <a:ext uri="{FF2B5EF4-FFF2-40B4-BE49-F238E27FC236}">
                <a16:creationId xmlns:a16="http://schemas.microsoft.com/office/drawing/2014/main" id="{3FBE3941-EC3D-276D-5201-E5CC00A411E9}"/>
              </a:ext>
            </a:extLst>
          </p:cNvPr>
          <p:cNvPicPr>
            <a:picLocks noChangeAspect="1"/>
          </p:cNvPicPr>
          <p:nvPr/>
        </p:nvPicPr>
        <p:blipFill>
          <a:blip r:embed="rId3"/>
          <a:stretch>
            <a:fillRect/>
          </a:stretch>
        </p:blipFill>
        <p:spPr>
          <a:xfrm>
            <a:off x="230985" y="1053887"/>
            <a:ext cx="2316542" cy="1875296"/>
          </a:xfrm>
          <a:prstGeom prst="rect">
            <a:avLst/>
          </a:prstGeom>
        </p:spPr>
      </p:pic>
      <p:pic>
        <p:nvPicPr>
          <p:cNvPr id="13" name="Picture 12" descr="A picture containing screenshot, text&#10;&#10;Description automatically generated">
            <a:extLst>
              <a:ext uri="{FF2B5EF4-FFF2-40B4-BE49-F238E27FC236}">
                <a16:creationId xmlns:a16="http://schemas.microsoft.com/office/drawing/2014/main" id="{D3E3B546-968A-1997-2B53-FD5F01AA9F45}"/>
              </a:ext>
            </a:extLst>
          </p:cNvPr>
          <p:cNvPicPr>
            <a:picLocks noChangeAspect="1"/>
          </p:cNvPicPr>
          <p:nvPr/>
        </p:nvPicPr>
        <p:blipFill>
          <a:blip r:embed="rId4"/>
          <a:stretch>
            <a:fillRect/>
          </a:stretch>
        </p:blipFill>
        <p:spPr>
          <a:xfrm>
            <a:off x="2420136" y="1053884"/>
            <a:ext cx="2316542" cy="1875296"/>
          </a:xfrm>
          <a:prstGeom prst="rect">
            <a:avLst/>
          </a:prstGeom>
        </p:spPr>
      </p:pic>
      <p:pic>
        <p:nvPicPr>
          <p:cNvPr id="15" name="Picture 14" descr="A picture containing screenshot, text, diagram, colorfulness&#10;&#10;Description automatically generated">
            <a:extLst>
              <a:ext uri="{FF2B5EF4-FFF2-40B4-BE49-F238E27FC236}">
                <a16:creationId xmlns:a16="http://schemas.microsoft.com/office/drawing/2014/main" id="{90D2A3E1-FDAB-D4EE-FA17-D445A89B0505}"/>
              </a:ext>
            </a:extLst>
          </p:cNvPr>
          <p:cNvPicPr>
            <a:picLocks noChangeAspect="1"/>
          </p:cNvPicPr>
          <p:nvPr/>
        </p:nvPicPr>
        <p:blipFill>
          <a:blip r:embed="rId5"/>
          <a:stretch>
            <a:fillRect/>
          </a:stretch>
        </p:blipFill>
        <p:spPr>
          <a:xfrm>
            <a:off x="4767673" y="1061633"/>
            <a:ext cx="2316542" cy="1875296"/>
          </a:xfrm>
          <a:prstGeom prst="rect">
            <a:avLst/>
          </a:prstGeom>
        </p:spPr>
      </p:pic>
    </p:spTree>
    <p:extLst>
      <p:ext uri="{BB962C8B-B14F-4D97-AF65-F5344CB8AC3E}">
        <p14:creationId xmlns:p14="http://schemas.microsoft.com/office/powerpoint/2010/main" val="12109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FD57-DAC9-6894-3F79-305D302219DF}"/>
              </a:ext>
            </a:extLst>
          </p:cNvPr>
          <p:cNvSpPr>
            <a:spLocks noGrp="1"/>
          </p:cNvSpPr>
          <p:nvPr>
            <p:ph type="title"/>
          </p:nvPr>
        </p:nvSpPr>
        <p:spPr/>
        <p:txBody>
          <a:bodyPr/>
          <a:lstStyle/>
          <a:p>
            <a:r>
              <a:rPr lang="en-US" dirty="0"/>
              <a:t>LME results</a:t>
            </a:r>
          </a:p>
        </p:txBody>
      </p:sp>
      <p:sp>
        <p:nvSpPr>
          <p:cNvPr id="3" name="Content Placeholder 2">
            <a:extLst>
              <a:ext uri="{FF2B5EF4-FFF2-40B4-BE49-F238E27FC236}">
                <a16:creationId xmlns:a16="http://schemas.microsoft.com/office/drawing/2014/main" id="{5EA55EF6-47F9-7EDD-A1E1-A7122F16F362}"/>
              </a:ext>
            </a:extLst>
          </p:cNvPr>
          <p:cNvSpPr>
            <a:spLocks noGrp="1"/>
          </p:cNvSpPr>
          <p:nvPr>
            <p:ph idx="1"/>
          </p:nvPr>
        </p:nvSpPr>
        <p:spPr/>
        <p:txBody>
          <a:bodyPr/>
          <a:lstStyle/>
          <a:p>
            <a:r>
              <a:rPr lang="en-US" dirty="0"/>
              <a:t>GP </a:t>
            </a:r>
          </a:p>
          <a:p>
            <a:pPr lvl="1"/>
            <a:r>
              <a:rPr lang="en-US" dirty="0"/>
              <a:t>Abs(</a:t>
            </a:r>
            <a:r>
              <a:rPr lang="en-US" dirty="0" err="1"/>
              <a:t>resid</a:t>
            </a:r>
            <a:r>
              <a:rPr lang="en-US" dirty="0"/>
              <a:t>) x ground plane for each duration </a:t>
            </a:r>
          </a:p>
          <a:p>
            <a:pPr lvl="2"/>
            <a:r>
              <a:rPr lang="en-US" dirty="0"/>
              <a:t>Report the fits inset </a:t>
            </a:r>
          </a:p>
          <a:p>
            <a:pPr lvl="1"/>
            <a:r>
              <a:rPr lang="en-US" dirty="0"/>
              <a:t>Non abs x ground plane for each duration </a:t>
            </a:r>
          </a:p>
          <a:p>
            <a:pPr lvl="2"/>
            <a:r>
              <a:rPr lang="en-US" dirty="0"/>
              <a:t>Report fits inset </a:t>
            </a:r>
          </a:p>
          <a:p>
            <a:pPr lvl="1"/>
            <a:r>
              <a:rPr lang="en-US" dirty="0"/>
              <a:t>Comparison </a:t>
            </a:r>
          </a:p>
          <a:p>
            <a:pPr lvl="1"/>
            <a:endParaRPr lang="en-US" dirty="0"/>
          </a:p>
          <a:p>
            <a:pPr lvl="1"/>
            <a:endParaRPr lang="en-US" dirty="0"/>
          </a:p>
        </p:txBody>
      </p:sp>
    </p:spTree>
    <p:extLst>
      <p:ext uri="{BB962C8B-B14F-4D97-AF65-F5344CB8AC3E}">
        <p14:creationId xmlns:p14="http://schemas.microsoft.com/office/powerpoint/2010/main" val="99352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532634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707562"/>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8"/>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8"/>
                    <a:ext cx="604546"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3" y="6761775"/>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17441"/>
                    <a:ext cx="62800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4"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34331</TotalTime>
  <Words>2713</Words>
  <Application>Microsoft Macintosh PowerPoint</Application>
  <PresentationFormat>Custom</PresentationFormat>
  <Paragraphs>428</Paragraphs>
  <Slides>22</Slides>
  <Notes>21</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LME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286</cp:revision>
  <dcterms:created xsi:type="dcterms:W3CDTF">2023-04-17T18:08:15Z</dcterms:created>
  <dcterms:modified xsi:type="dcterms:W3CDTF">2023-05-23T21:17:32Z</dcterms:modified>
</cp:coreProperties>
</file>